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7" r:id="rId18"/>
    <p:sldId id="273" r:id="rId19"/>
    <p:sldId id="275" r:id="rId20"/>
    <p:sldId id="276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55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718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96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536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5086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057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040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30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7296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07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97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7271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5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182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37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798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571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7006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E46EB16-C568-4B96-9525-8C8BBEDC80B2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6AB3202-FD33-404A-B515-9019820B13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9954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F44D0F-C7A2-0F24-9E69-ED234E92F985}"/>
              </a:ext>
            </a:extLst>
          </p:cNvPr>
          <p:cNvSpPr/>
          <p:nvPr/>
        </p:nvSpPr>
        <p:spPr>
          <a:xfrm>
            <a:off x="370114" y="4893741"/>
            <a:ext cx="11440886" cy="177920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3D8C4-5B90-1A97-F8A0-B8289728E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36" y="4893741"/>
            <a:ext cx="7969250" cy="167034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tx2">
                    <a:lumMod val="10000"/>
                  </a:schemeClr>
                </a:solidFill>
              </a:rPr>
              <a:t>Machine Learning Project </a:t>
            </a:r>
            <a:br>
              <a:rPr lang="en-IN" dirty="0">
                <a:solidFill>
                  <a:schemeClr val="tx2">
                    <a:lumMod val="10000"/>
                  </a:schemeClr>
                </a:solidFill>
              </a:rPr>
            </a:br>
            <a:r>
              <a:rPr lang="en-IN" dirty="0">
                <a:solidFill>
                  <a:schemeClr val="tx2">
                    <a:lumMod val="10000"/>
                  </a:schemeClr>
                </a:solidFill>
              </a:rPr>
              <a:t>by Dhruv Gupta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473DE6-DEA8-E585-BBC2-E814A4928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3543" y="5617020"/>
            <a:ext cx="4528457" cy="1049867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10000"/>
                  </a:schemeClr>
                </a:solidFill>
              </a:rPr>
              <a:t>Boston Housing price Prediction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BA654B-2E85-2F8A-86EE-117CF09A8762}"/>
              </a:ext>
            </a:extLst>
          </p:cNvPr>
          <p:cNvCxnSpPr/>
          <p:nvPr/>
        </p:nvCxnSpPr>
        <p:spPr>
          <a:xfrm>
            <a:off x="7761514" y="5127171"/>
            <a:ext cx="0" cy="130628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446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BCF14A-2108-D010-FDBD-D4ACEC02F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20"/>
            <a:ext cx="12192000" cy="683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69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0678E5-05A9-D688-00F1-4C67D2E23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51"/>
            <a:ext cx="12192000" cy="681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247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70544D-5022-0224-FEBC-D0FCD7E08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50"/>
            <a:ext cx="12192000" cy="68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24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7F9C6C-9994-E6B7-7E69-00A1F0426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94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A36452-121F-6BA8-CF1A-C2A06263E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352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9C9F02-6CF1-BC36-4529-920F60E08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24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46C092-7E9E-7CDE-84DE-543F0442C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76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A8AC-7D82-6D58-6986-97C3070D9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Terminal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8D872D-8F4A-14D2-22F7-F15B6D2EE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366884"/>
            <a:ext cx="10353675" cy="2789395"/>
          </a:xfrm>
        </p:spPr>
      </p:pic>
    </p:spTree>
    <p:extLst>
      <p:ext uri="{BB962C8B-B14F-4D97-AF65-F5344CB8AC3E}">
        <p14:creationId xmlns:p14="http://schemas.microsoft.com/office/powerpoint/2010/main" val="3172048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412BD-7D32-5DF6-9E77-3944BB96E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3"/>
            <a:ext cx="12192000" cy="68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7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B2CAB-521B-C965-FCA5-01DAC6612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43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2DD7-33FF-60EB-2DCB-53B3EE03C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Python coding for Boston housing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84AFE6-E168-FBE9-C479-F68FD48E7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272" y="1731963"/>
            <a:ext cx="7231931" cy="4059237"/>
          </a:xfrm>
        </p:spPr>
      </p:pic>
    </p:spTree>
    <p:extLst>
      <p:ext uri="{BB962C8B-B14F-4D97-AF65-F5344CB8AC3E}">
        <p14:creationId xmlns:p14="http://schemas.microsoft.com/office/powerpoint/2010/main" val="1340919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50178D-B131-5DAE-1A36-796AFA653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53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329BA7-80FD-98E0-EDC6-B8C9659C58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012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B1906-6D8A-2030-B658-2417997C3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21763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D4E11C-234D-FDFE-C150-2D9480994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58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B511B4-AB18-BD80-0201-D73AF8256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77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EE39BA-508E-829A-1DCD-E95AF0C08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5" y="0"/>
            <a:ext cx="121270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66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C38268-6722-F91C-3792-E1493376B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20"/>
            <a:ext cx="12192000" cy="683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50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2F5CE0-7921-3953-4D27-8A022D033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0B6F57-2DD2-3FD8-E685-0EA90B418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06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D47441-02CE-875B-E229-0106DEE61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7" y="0"/>
            <a:ext cx="12165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030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179</TotalTime>
  <Words>21</Words>
  <Application>Microsoft Office PowerPoint</Application>
  <PresentationFormat>Widescreen</PresentationFormat>
  <Paragraphs>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Calisto MT</vt:lpstr>
      <vt:lpstr>Wingdings 2</vt:lpstr>
      <vt:lpstr>Slate</vt:lpstr>
      <vt:lpstr>Machine Learning Project  by Dhruv Gupta</vt:lpstr>
      <vt:lpstr>Python coding for Boston housing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Terminal Output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Priya Gupta</dc:creator>
  <cp:lastModifiedBy>Priya Gupta</cp:lastModifiedBy>
  <cp:revision>1</cp:revision>
  <dcterms:created xsi:type="dcterms:W3CDTF">2024-10-21T12:44:55Z</dcterms:created>
  <dcterms:modified xsi:type="dcterms:W3CDTF">2024-10-21T15:44:38Z</dcterms:modified>
</cp:coreProperties>
</file>

<file path=docProps/thumbnail.jpeg>
</file>